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Poppins" charset="1" panose="00000500000000000000"/>
      <p:regular r:id="rId13"/>
    </p:embeddedFont>
    <p:embeddedFont>
      <p:font typeface="Poppins Bold" charset="1" panose="000008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90071" y="732569"/>
            <a:ext cx="597756" cy="59775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1680" y="955134"/>
            <a:ext cx="527620" cy="112345"/>
            <a:chOff x="0" y="0"/>
            <a:chExt cx="308661" cy="6572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8661" cy="65722"/>
            </a:xfrm>
            <a:custGeom>
              <a:avLst/>
              <a:gdLst/>
              <a:ahLst/>
              <a:cxnLst/>
              <a:rect r="r" b="b" t="t" l="l"/>
              <a:pathLst>
                <a:path h="65722" w="308661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832522" y="1122845"/>
            <a:ext cx="426778" cy="112345"/>
            <a:chOff x="0" y="0"/>
            <a:chExt cx="249668" cy="6572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9668" cy="65722"/>
            </a:xfrm>
            <a:custGeom>
              <a:avLst/>
              <a:gdLst/>
              <a:ahLst/>
              <a:cxnLst/>
              <a:rect r="r" b="b" t="t" l="l"/>
              <a:pathLst>
                <a:path h="65722" w="249668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929762" y="1291546"/>
            <a:ext cx="329538" cy="112345"/>
            <a:chOff x="0" y="0"/>
            <a:chExt cx="192782" cy="6572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2782" cy="65722"/>
            </a:xfrm>
            <a:custGeom>
              <a:avLst/>
              <a:gdLst/>
              <a:ahLst/>
              <a:cxnLst/>
              <a:rect r="r" b="b" t="t" l="l"/>
              <a:pathLst>
                <a:path h="65722" w="19278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8599277"/>
            <a:ext cx="2395091" cy="659023"/>
            <a:chOff x="0" y="0"/>
            <a:chExt cx="957802" cy="26354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57802" cy="263545"/>
            </a:xfrm>
            <a:custGeom>
              <a:avLst/>
              <a:gdLst/>
              <a:ahLst/>
              <a:cxnLst/>
              <a:rect r="r" b="b" t="t" l="l"/>
              <a:pathLst>
                <a:path h="263545" w="957802">
                  <a:moveTo>
                    <a:pt x="131772" y="0"/>
                  </a:moveTo>
                  <a:lnTo>
                    <a:pt x="826030" y="0"/>
                  </a:lnTo>
                  <a:cubicBezTo>
                    <a:pt x="898805" y="0"/>
                    <a:pt x="957802" y="58996"/>
                    <a:pt x="957802" y="131772"/>
                  </a:cubicBezTo>
                  <a:lnTo>
                    <a:pt x="957802" y="131772"/>
                  </a:lnTo>
                  <a:cubicBezTo>
                    <a:pt x="957802" y="204548"/>
                    <a:pt x="898805" y="263545"/>
                    <a:pt x="826030" y="263545"/>
                  </a:cubicBezTo>
                  <a:lnTo>
                    <a:pt x="131772" y="263545"/>
                  </a:lnTo>
                  <a:cubicBezTo>
                    <a:pt x="58996" y="263545"/>
                    <a:pt x="0" y="204548"/>
                    <a:pt x="0" y="131772"/>
                  </a:cubicBezTo>
                  <a:lnTo>
                    <a:pt x="0" y="131772"/>
                  </a:lnTo>
                  <a:cubicBezTo>
                    <a:pt x="0" y="58996"/>
                    <a:pt x="58996" y="0"/>
                    <a:pt x="13177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957802" cy="3206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2783613" y="8797026"/>
            <a:ext cx="300799" cy="300799"/>
          </a:xfrm>
          <a:custGeom>
            <a:avLst/>
            <a:gdLst/>
            <a:ahLst/>
            <a:cxnLst/>
            <a:rect r="r" b="b" t="t" l="l"/>
            <a:pathLst>
              <a:path h="300799" w="300799">
                <a:moveTo>
                  <a:pt x="0" y="0"/>
                </a:moveTo>
                <a:lnTo>
                  <a:pt x="300799" y="0"/>
                </a:lnTo>
                <a:lnTo>
                  <a:pt x="300799" y="300799"/>
                </a:lnTo>
                <a:lnTo>
                  <a:pt x="0" y="3007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6990292" y="3064176"/>
            <a:ext cx="4307415" cy="4350924"/>
          </a:xfrm>
          <a:custGeom>
            <a:avLst/>
            <a:gdLst/>
            <a:ahLst/>
            <a:cxnLst/>
            <a:rect r="r" b="b" t="t" l="l"/>
            <a:pathLst>
              <a:path h="4350924" w="4307415">
                <a:moveTo>
                  <a:pt x="0" y="0"/>
                </a:moveTo>
                <a:lnTo>
                  <a:pt x="4307416" y="0"/>
                </a:lnTo>
                <a:lnTo>
                  <a:pt x="4307416" y="4350924"/>
                </a:lnTo>
                <a:lnTo>
                  <a:pt x="0" y="43509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4709071" y="962025"/>
            <a:ext cx="2569270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Planets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859365" y="962025"/>
            <a:ext cx="2569270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Astronomy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090640" y="3701364"/>
            <a:ext cx="10106719" cy="3713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04"/>
              </a:lnSpc>
            </a:pPr>
            <a:r>
              <a:rPr lang="en-US" sz="693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THE GROWING THREAT OF SPACE DEBRIS</a:t>
            </a:r>
          </a:p>
          <a:p>
            <a:pPr algn="ctr">
              <a:lnSpc>
                <a:spcPts val="9704"/>
              </a:lnSpc>
              <a:spcBef>
                <a:spcPct val="0"/>
              </a:spcBef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1009660" y="962025"/>
            <a:ext cx="1655514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Space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23950" y="8701776"/>
            <a:ext cx="1867212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Search</a:t>
            </a:r>
          </a:p>
        </p:txBody>
      </p:sp>
      <p:sp>
        <p:nvSpPr>
          <p:cNvPr name="AutoShape 25" id="25"/>
          <p:cNvSpPr/>
          <p:nvPr/>
        </p:nvSpPr>
        <p:spPr>
          <a:xfrm flipH="true">
            <a:off x="8014280" y="8919263"/>
            <a:ext cx="2259440" cy="0"/>
          </a:xfrm>
          <a:prstGeom prst="line">
            <a:avLst/>
          </a:prstGeom>
          <a:ln cap="rnd" w="152400">
            <a:gradFill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TextBox 26" id="26"/>
          <p:cNvSpPr txBox="true"/>
          <p:nvPr/>
        </p:nvSpPr>
        <p:spPr>
          <a:xfrm rot="0">
            <a:off x="13325003" y="8931829"/>
            <a:ext cx="4434929" cy="557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8"/>
              </a:lnSpc>
              <a:spcBef>
                <a:spcPct val="0"/>
              </a:spcBef>
            </a:pPr>
            <a:r>
              <a:rPr lang="en-US" sz="304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GROUP : DEBUGGERS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90071" y="732569"/>
            <a:ext cx="597756" cy="59775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1680" y="955134"/>
            <a:ext cx="527620" cy="112345"/>
            <a:chOff x="0" y="0"/>
            <a:chExt cx="308661" cy="6572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8661" cy="65722"/>
            </a:xfrm>
            <a:custGeom>
              <a:avLst/>
              <a:gdLst/>
              <a:ahLst/>
              <a:cxnLst/>
              <a:rect r="r" b="b" t="t" l="l"/>
              <a:pathLst>
                <a:path h="65722" w="308661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832522" y="1122845"/>
            <a:ext cx="426778" cy="112345"/>
            <a:chOff x="0" y="0"/>
            <a:chExt cx="249668" cy="6572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9668" cy="65722"/>
            </a:xfrm>
            <a:custGeom>
              <a:avLst/>
              <a:gdLst/>
              <a:ahLst/>
              <a:cxnLst/>
              <a:rect r="r" b="b" t="t" l="l"/>
              <a:pathLst>
                <a:path h="65722" w="249668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929762" y="1291546"/>
            <a:ext cx="329538" cy="112345"/>
            <a:chOff x="0" y="0"/>
            <a:chExt cx="192782" cy="6572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2782" cy="65722"/>
            </a:xfrm>
            <a:custGeom>
              <a:avLst/>
              <a:gdLst/>
              <a:ahLst/>
              <a:cxnLst/>
              <a:rect r="r" b="b" t="t" l="l"/>
              <a:pathLst>
                <a:path h="65722" w="19278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636944" y="898743"/>
            <a:ext cx="505147" cy="505147"/>
          </a:xfrm>
          <a:custGeom>
            <a:avLst/>
            <a:gdLst/>
            <a:ahLst/>
            <a:cxnLst/>
            <a:rect r="r" b="b" t="t" l="l"/>
            <a:pathLst>
              <a:path h="505147" w="505147">
                <a:moveTo>
                  <a:pt x="0" y="0"/>
                </a:moveTo>
                <a:lnTo>
                  <a:pt x="505147" y="0"/>
                </a:lnTo>
                <a:lnTo>
                  <a:pt x="505147" y="505148"/>
                </a:lnTo>
                <a:lnTo>
                  <a:pt x="0" y="50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057556" y="2482184"/>
            <a:ext cx="5256100" cy="5322633"/>
          </a:xfrm>
          <a:custGeom>
            <a:avLst/>
            <a:gdLst/>
            <a:ahLst/>
            <a:cxnLst/>
            <a:rect r="r" b="b" t="t" l="l"/>
            <a:pathLst>
              <a:path h="5322633" w="5256100">
                <a:moveTo>
                  <a:pt x="0" y="0"/>
                </a:moveTo>
                <a:lnTo>
                  <a:pt x="5256100" y="0"/>
                </a:lnTo>
                <a:lnTo>
                  <a:pt x="5256100" y="5322632"/>
                </a:lnTo>
                <a:lnTo>
                  <a:pt x="0" y="53226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010429" y="2381480"/>
            <a:ext cx="3397284" cy="5524039"/>
          </a:xfrm>
          <a:custGeom>
            <a:avLst/>
            <a:gdLst/>
            <a:ahLst/>
            <a:cxnLst/>
            <a:rect r="r" b="b" t="t" l="l"/>
            <a:pathLst>
              <a:path h="5524039" w="3397284">
                <a:moveTo>
                  <a:pt x="0" y="0"/>
                </a:moveTo>
                <a:lnTo>
                  <a:pt x="3397284" y="0"/>
                </a:lnTo>
                <a:lnTo>
                  <a:pt x="3397284" y="5524040"/>
                </a:lnTo>
                <a:lnTo>
                  <a:pt x="0" y="55240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293212" y="979418"/>
            <a:ext cx="2569270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Introduction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588045" y="979418"/>
            <a:ext cx="2569270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Current State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309839" y="888459"/>
            <a:ext cx="3235175" cy="72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Estimation of future production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3295122" y="1532470"/>
            <a:ext cx="1899427" cy="189942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8478858" y="1936962"/>
            <a:ext cx="7820182" cy="1080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6"/>
              </a:lnSpc>
            </a:pPr>
            <a:r>
              <a:rPr lang="en-US" sz="70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44000" y="3603347"/>
            <a:ext cx="8470367" cy="4455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7"/>
              </a:lnSpc>
            </a:pPr>
            <a:r>
              <a:rPr lang="en-US" sz="232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Space debris, also known as space junk, encompasses all non-functional, human-made objects in Earth's orbit that no longer serve a useful purpose.</a:t>
            </a:r>
          </a:p>
          <a:p>
            <a:pPr algn="l">
              <a:lnSpc>
                <a:spcPts val="3947"/>
              </a:lnSpc>
            </a:pPr>
          </a:p>
          <a:p>
            <a:pPr algn="l">
              <a:lnSpc>
                <a:spcPts val="3947"/>
              </a:lnSpc>
            </a:pPr>
            <a:r>
              <a:rPr lang="en-US" sz="232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Over 34,000 objects larger than 10 cm are tracked by space agencies.</a:t>
            </a:r>
          </a:p>
          <a:p>
            <a:pPr algn="l">
              <a:lnSpc>
                <a:spcPts val="3947"/>
              </a:lnSpc>
            </a:pPr>
          </a:p>
          <a:p>
            <a:pPr algn="l">
              <a:lnSpc>
                <a:spcPts val="3947"/>
              </a:lnSpc>
            </a:pPr>
            <a:r>
              <a:rPr lang="en-US" sz="232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Millions of smaller fragments are present, posing a significant risk.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729771" y="803206"/>
            <a:ext cx="2569270" cy="72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Preventive measures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930765" y="-3374907"/>
            <a:ext cx="6549852" cy="6524266"/>
            <a:chOff x="0" y="0"/>
            <a:chExt cx="6502400" cy="6477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19254" t="0" r="-19254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name="TextBox 6" id="6"/>
          <p:cNvSpPr txBox="true"/>
          <p:nvPr/>
        </p:nvSpPr>
        <p:spPr>
          <a:xfrm rot="0">
            <a:off x="582371" y="731046"/>
            <a:ext cx="13071554" cy="1001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63"/>
              </a:lnSpc>
            </a:pPr>
            <a:r>
              <a:rPr lang="en-US" sz="654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Current State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222508"/>
            <a:ext cx="9070857" cy="6388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3"/>
              </a:lnSpc>
            </a:pPr>
            <a:r>
              <a:rPr lang="en-US" sz="214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VISUALIZE CURRENT STATE OF DERBIS </a:t>
            </a:r>
          </a:p>
          <a:p>
            <a:pPr algn="l">
              <a:lnSpc>
                <a:spcPts val="3653"/>
              </a:lnSpc>
            </a:pPr>
          </a:p>
          <a:p>
            <a:pPr algn="l">
              <a:lnSpc>
                <a:spcPts val="3653"/>
              </a:lnSpc>
            </a:pPr>
            <a:r>
              <a:rPr lang="en-US" sz="214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Low Earth Orbit (LEO):</a:t>
            </a:r>
            <a:r>
              <a:rPr lang="en-US" sz="214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Most debris is concentrated here, ranging from 200 to 2,000 km above Earth. LEO is heavily used for satellites, the ISS, and future space missions.</a:t>
            </a:r>
          </a:p>
          <a:p>
            <a:pPr algn="l">
              <a:lnSpc>
                <a:spcPts val="3653"/>
              </a:lnSpc>
            </a:pPr>
          </a:p>
          <a:p>
            <a:pPr algn="l">
              <a:lnSpc>
                <a:spcPts val="3653"/>
              </a:lnSpc>
            </a:pPr>
            <a:r>
              <a:rPr lang="en-US" sz="214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Medium Earth Orbit (MEO): </a:t>
            </a:r>
            <a:r>
              <a:rPr lang="en-US" sz="214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Primarily used for navigation satellites like GPS. Debris here can remain for centuries due to the slower orbital decay.</a:t>
            </a:r>
          </a:p>
          <a:p>
            <a:pPr algn="l">
              <a:lnSpc>
                <a:spcPts val="3653"/>
              </a:lnSpc>
            </a:pPr>
          </a:p>
          <a:p>
            <a:pPr algn="l">
              <a:lnSpc>
                <a:spcPts val="3653"/>
              </a:lnSpc>
            </a:pPr>
            <a:r>
              <a:rPr lang="en-US" sz="214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Geostationary Orbit (GEO):</a:t>
            </a:r>
            <a:r>
              <a:rPr lang="en-US" sz="214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Satellites in this orbit appear stationary relative to the Earth's surface. Debris in GEO can remain for thousands of years, posing long-term challenges.</a:t>
            </a:r>
          </a:p>
          <a:p>
            <a:pPr algn="l">
              <a:lnSpc>
                <a:spcPts val="3653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49130" y="2699555"/>
            <a:ext cx="2858724" cy="5746178"/>
          </a:xfrm>
          <a:custGeom>
            <a:avLst/>
            <a:gdLst/>
            <a:ahLst/>
            <a:cxnLst/>
            <a:rect r="r" b="b" t="t" l="l"/>
            <a:pathLst>
              <a:path h="5746178" w="2858724">
                <a:moveTo>
                  <a:pt x="0" y="0"/>
                </a:moveTo>
                <a:lnTo>
                  <a:pt x="2858723" y="0"/>
                </a:lnTo>
                <a:lnTo>
                  <a:pt x="2858723" y="5746179"/>
                </a:lnTo>
                <a:lnTo>
                  <a:pt x="0" y="5746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29173" y="1019175"/>
            <a:ext cx="14883602" cy="1001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63"/>
              </a:lnSpc>
            </a:pPr>
            <a:r>
              <a:rPr lang="en-US" sz="654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Estimating Future Debris Growth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82371" y="2490005"/>
            <a:ext cx="11336947" cy="3838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3"/>
              </a:lnSpc>
            </a:pPr>
            <a:r>
              <a:rPr lang="en-US" sz="359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Estimate the future growth of space debris using probabilistic models and simulations.</a:t>
            </a:r>
          </a:p>
          <a:p>
            <a:pPr algn="l">
              <a:lnSpc>
                <a:spcPts val="6113"/>
              </a:lnSpc>
            </a:pPr>
            <a:r>
              <a:rPr lang="en-US" sz="359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Analyze the impact of increased satellite launches and potential collision risks.</a:t>
            </a:r>
          </a:p>
          <a:p>
            <a:pPr algn="l">
              <a:lnSpc>
                <a:spcPts val="6113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86600" y="30861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39000" y="32385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467117" y="1524643"/>
            <a:ext cx="6980551" cy="6976188"/>
          </a:xfrm>
          <a:custGeom>
            <a:avLst/>
            <a:gdLst/>
            <a:ahLst/>
            <a:cxnLst/>
            <a:rect r="r" b="b" t="t" l="l"/>
            <a:pathLst>
              <a:path h="6976188" w="6980551">
                <a:moveTo>
                  <a:pt x="0" y="0"/>
                </a:moveTo>
                <a:lnTo>
                  <a:pt x="6980552" y="0"/>
                </a:lnTo>
                <a:lnTo>
                  <a:pt x="6980552" y="6976188"/>
                </a:lnTo>
                <a:lnTo>
                  <a:pt x="0" y="69761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29173" y="1019175"/>
            <a:ext cx="14883602" cy="1001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63"/>
              </a:lnSpc>
            </a:pPr>
            <a:r>
              <a:rPr lang="en-US" sz="654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Preventive Measures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82371" y="2490005"/>
            <a:ext cx="9884747" cy="1524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3"/>
              </a:lnSpc>
            </a:pPr>
            <a:r>
              <a:rPr lang="en-US" sz="359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Various preventive measures and awareness about increasing space derbis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90071" y="732569"/>
            <a:ext cx="597756" cy="59775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1680" y="955134"/>
            <a:ext cx="527620" cy="112345"/>
            <a:chOff x="0" y="0"/>
            <a:chExt cx="308661" cy="6572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8661" cy="65722"/>
            </a:xfrm>
            <a:custGeom>
              <a:avLst/>
              <a:gdLst/>
              <a:ahLst/>
              <a:cxnLst/>
              <a:rect r="r" b="b" t="t" l="l"/>
              <a:pathLst>
                <a:path h="65722" w="308661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832522" y="1122845"/>
            <a:ext cx="426778" cy="112345"/>
            <a:chOff x="0" y="0"/>
            <a:chExt cx="249668" cy="6572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9668" cy="65722"/>
            </a:xfrm>
            <a:custGeom>
              <a:avLst/>
              <a:gdLst/>
              <a:ahLst/>
              <a:cxnLst/>
              <a:rect r="r" b="b" t="t" l="l"/>
              <a:pathLst>
                <a:path h="65722" w="249668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929762" y="1291546"/>
            <a:ext cx="329538" cy="112345"/>
            <a:chOff x="0" y="0"/>
            <a:chExt cx="192782" cy="6572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2782" cy="65722"/>
            </a:xfrm>
            <a:custGeom>
              <a:avLst/>
              <a:gdLst/>
              <a:ahLst/>
              <a:cxnLst/>
              <a:rect r="r" b="b" t="t" l="l"/>
              <a:pathLst>
                <a:path h="65722" w="19278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8599277"/>
            <a:ext cx="2395091" cy="659023"/>
            <a:chOff x="0" y="0"/>
            <a:chExt cx="957802" cy="26354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57802" cy="263545"/>
            </a:xfrm>
            <a:custGeom>
              <a:avLst/>
              <a:gdLst/>
              <a:ahLst/>
              <a:cxnLst/>
              <a:rect r="r" b="b" t="t" l="l"/>
              <a:pathLst>
                <a:path h="263545" w="957802">
                  <a:moveTo>
                    <a:pt x="131772" y="0"/>
                  </a:moveTo>
                  <a:lnTo>
                    <a:pt x="826030" y="0"/>
                  </a:lnTo>
                  <a:cubicBezTo>
                    <a:pt x="898805" y="0"/>
                    <a:pt x="957802" y="58996"/>
                    <a:pt x="957802" y="131772"/>
                  </a:cubicBezTo>
                  <a:lnTo>
                    <a:pt x="957802" y="131772"/>
                  </a:lnTo>
                  <a:cubicBezTo>
                    <a:pt x="957802" y="204548"/>
                    <a:pt x="898805" y="263545"/>
                    <a:pt x="826030" y="263545"/>
                  </a:cubicBezTo>
                  <a:lnTo>
                    <a:pt x="131772" y="263545"/>
                  </a:lnTo>
                  <a:cubicBezTo>
                    <a:pt x="58996" y="263545"/>
                    <a:pt x="0" y="204548"/>
                    <a:pt x="0" y="131772"/>
                  </a:cubicBezTo>
                  <a:lnTo>
                    <a:pt x="0" y="131772"/>
                  </a:lnTo>
                  <a:cubicBezTo>
                    <a:pt x="0" y="58996"/>
                    <a:pt x="58996" y="0"/>
                    <a:pt x="13177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957802" cy="3206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2783613" y="8797026"/>
            <a:ext cx="300799" cy="300799"/>
          </a:xfrm>
          <a:custGeom>
            <a:avLst/>
            <a:gdLst/>
            <a:ahLst/>
            <a:cxnLst/>
            <a:rect r="r" b="b" t="t" l="l"/>
            <a:pathLst>
              <a:path h="300799" w="300799">
                <a:moveTo>
                  <a:pt x="0" y="0"/>
                </a:moveTo>
                <a:lnTo>
                  <a:pt x="300799" y="0"/>
                </a:lnTo>
                <a:lnTo>
                  <a:pt x="300799" y="300799"/>
                </a:lnTo>
                <a:lnTo>
                  <a:pt x="0" y="3007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123950" y="8701776"/>
            <a:ext cx="1867212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Search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4461450" y="2822592"/>
            <a:ext cx="1899427" cy="1899427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2057556" y="3301692"/>
            <a:ext cx="4389868" cy="1913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63"/>
              </a:lnSpc>
            </a:pPr>
            <a:r>
              <a:rPr lang="en-US" sz="654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Analysis of Result</a:t>
            </a:r>
          </a:p>
        </p:txBody>
      </p:sp>
      <p:pic>
        <p:nvPicPr>
          <p:cNvPr name="Picture 24" id="24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337341" y="1469245"/>
            <a:ext cx="10358380" cy="7768510"/>
          </a:xfrm>
          <a:prstGeom prst="rect">
            <a:avLst/>
          </a:prstGeom>
        </p:spPr>
      </p:pic>
      <p:sp>
        <p:nvSpPr>
          <p:cNvPr name="TextBox 25" id="25"/>
          <p:cNvSpPr txBox="true"/>
          <p:nvPr/>
        </p:nvSpPr>
        <p:spPr>
          <a:xfrm rot="0">
            <a:off x="2057556" y="5395685"/>
            <a:ext cx="5220784" cy="171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Lorem ipsum dolor sit amet, consectetur adipiscing elit. Sed at ipsum vitae lacus lobortis lacinia. Donec tristique arcu massa, at.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90071" y="732569"/>
            <a:ext cx="597756" cy="597756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731680" y="955134"/>
            <a:ext cx="527620" cy="112345"/>
            <a:chOff x="0" y="0"/>
            <a:chExt cx="308661" cy="6572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8661" cy="65722"/>
            </a:xfrm>
            <a:custGeom>
              <a:avLst/>
              <a:gdLst/>
              <a:ahLst/>
              <a:cxnLst/>
              <a:rect r="r" b="b" t="t" l="l"/>
              <a:pathLst>
                <a:path h="65722" w="308661">
                  <a:moveTo>
                    <a:pt x="32861" y="0"/>
                  </a:moveTo>
                  <a:lnTo>
                    <a:pt x="275799" y="0"/>
                  </a:lnTo>
                  <a:cubicBezTo>
                    <a:pt x="284515" y="0"/>
                    <a:pt x="292873" y="3462"/>
                    <a:pt x="299036" y="9625"/>
                  </a:cubicBezTo>
                  <a:cubicBezTo>
                    <a:pt x="305198" y="15787"/>
                    <a:pt x="308661" y="24146"/>
                    <a:pt x="308661" y="32861"/>
                  </a:cubicBezTo>
                  <a:lnTo>
                    <a:pt x="308661" y="32861"/>
                  </a:lnTo>
                  <a:cubicBezTo>
                    <a:pt x="308661" y="41577"/>
                    <a:pt x="305198" y="49935"/>
                    <a:pt x="299036" y="56098"/>
                  </a:cubicBezTo>
                  <a:cubicBezTo>
                    <a:pt x="292873" y="62260"/>
                    <a:pt x="284515" y="65722"/>
                    <a:pt x="275799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308661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832522" y="1122845"/>
            <a:ext cx="426778" cy="112345"/>
            <a:chOff x="0" y="0"/>
            <a:chExt cx="249668" cy="6572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9668" cy="65722"/>
            </a:xfrm>
            <a:custGeom>
              <a:avLst/>
              <a:gdLst/>
              <a:ahLst/>
              <a:cxnLst/>
              <a:rect r="r" b="b" t="t" l="l"/>
              <a:pathLst>
                <a:path h="65722" w="249668">
                  <a:moveTo>
                    <a:pt x="32861" y="0"/>
                  </a:moveTo>
                  <a:lnTo>
                    <a:pt x="216806" y="0"/>
                  </a:lnTo>
                  <a:cubicBezTo>
                    <a:pt x="225522" y="0"/>
                    <a:pt x="233880" y="3462"/>
                    <a:pt x="240043" y="9625"/>
                  </a:cubicBezTo>
                  <a:cubicBezTo>
                    <a:pt x="246206" y="15787"/>
                    <a:pt x="249668" y="24146"/>
                    <a:pt x="249668" y="32861"/>
                  </a:cubicBezTo>
                  <a:lnTo>
                    <a:pt x="249668" y="32861"/>
                  </a:lnTo>
                  <a:cubicBezTo>
                    <a:pt x="249668" y="41577"/>
                    <a:pt x="246206" y="49935"/>
                    <a:pt x="240043" y="56098"/>
                  </a:cubicBezTo>
                  <a:cubicBezTo>
                    <a:pt x="233880" y="62260"/>
                    <a:pt x="225522" y="65722"/>
                    <a:pt x="216806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249668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6929762" y="1291546"/>
            <a:ext cx="329538" cy="112345"/>
            <a:chOff x="0" y="0"/>
            <a:chExt cx="192782" cy="6572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2782" cy="65722"/>
            </a:xfrm>
            <a:custGeom>
              <a:avLst/>
              <a:gdLst/>
              <a:ahLst/>
              <a:cxnLst/>
              <a:rect r="r" b="b" t="t" l="l"/>
              <a:pathLst>
                <a:path h="65722" w="192782">
                  <a:moveTo>
                    <a:pt x="32861" y="0"/>
                  </a:moveTo>
                  <a:lnTo>
                    <a:pt x="159920" y="0"/>
                  </a:lnTo>
                  <a:cubicBezTo>
                    <a:pt x="168636" y="0"/>
                    <a:pt x="176994" y="3462"/>
                    <a:pt x="183157" y="9625"/>
                  </a:cubicBezTo>
                  <a:cubicBezTo>
                    <a:pt x="189319" y="15787"/>
                    <a:pt x="192782" y="24146"/>
                    <a:pt x="192782" y="32861"/>
                  </a:cubicBezTo>
                  <a:lnTo>
                    <a:pt x="192782" y="32861"/>
                  </a:lnTo>
                  <a:cubicBezTo>
                    <a:pt x="192782" y="41577"/>
                    <a:pt x="189319" y="49935"/>
                    <a:pt x="183157" y="56098"/>
                  </a:cubicBezTo>
                  <a:cubicBezTo>
                    <a:pt x="176994" y="62260"/>
                    <a:pt x="168636" y="65722"/>
                    <a:pt x="159920" y="65722"/>
                  </a:cubicBezTo>
                  <a:lnTo>
                    <a:pt x="32861" y="65722"/>
                  </a:lnTo>
                  <a:cubicBezTo>
                    <a:pt x="24146" y="65722"/>
                    <a:pt x="15787" y="62260"/>
                    <a:pt x="9625" y="56098"/>
                  </a:cubicBezTo>
                  <a:cubicBezTo>
                    <a:pt x="3462" y="49935"/>
                    <a:pt x="0" y="41577"/>
                    <a:pt x="0" y="32861"/>
                  </a:cubicBezTo>
                  <a:lnTo>
                    <a:pt x="0" y="32861"/>
                  </a:lnTo>
                  <a:cubicBezTo>
                    <a:pt x="0" y="24146"/>
                    <a:pt x="3462" y="15787"/>
                    <a:pt x="9625" y="9625"/>
                  </a:cubicBezTo>
                  <a:cubicBezTo>
                    <a:pt x="15787" y="3462"/>
                    <a:pt x="24146" y="0"/>
                    <a:pt x="3286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92782" cy="1228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28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636944" y="898743"/>
            <a:ext cx="505147" cy="505147"/>
          </a:xfrm>
          <a:custGeom>
            <a:avLst/>
            <a:gdLst/>
            <a:ahLst/>
            <a:cxnLst/>
            <a:rect r="r" b="b" t="t" l="l"/>
            <a:pathLst>
              <a:path h="505147" w="505147">
                <a:moveTo>
                  <a:pt x="0" y="0"/>
                </a:moveTo>
                <a:lnTo>
                  <a:pt x="505147" y="0"/>
                </a:lnTo>
                <a:lnTo>
                  <a:pt x="505147" y="505148"/>
                </a:lnTo>
                <a:lnTo>
                  <a:pt x="0" y="5051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057556" y="2482184"/>
            <a:ext cx="5256100" cy="5322633"/>
          </a:xfrm>
          <a:custGeom>
            <a:avLst/>
            <a:gdLst/>
            <a:ahLst/>
            <a:cxnLst/>
            <a:rect r="r" b="b" t="t" l="l"/>
            <a:pathLst>
              <a:path h="5322633" w="5256100">
                <a:moveTo>
                  <a:pt x="0" y="0"/>
                </a:moveTo>
                <a:lnTo>
                  <a:pt x="5256100" y="0"/>
                </a:lnTo>
                <a:lnTo>
                  <a:pt x="5256100" y="5322632"/>
                </a:lnTo>
                <a:lnTo>
                  <a:pt x="0" y="53226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3010429" y="2381480"/>
            <a:ext cx="3397284" cy="5524039"/>
          </a:xfrm>
          <a:custGeom>
            <a:avLst/>
            <a:gdLst/>
            <a:ahLst/>
            <a:cxnLst/>
            <a:rect r="r" b="b" t="t" l="l"/>
            <a:pathLst>
              <a:path h="5524039" w="3397284">
                <a:moveTo>
                  <a:pt x="0" y="0"/>
                </a:moveTo>
                <a:lnTo>
                  <a:pt x="3397284" y="0"/>
                </a:lnTo>
                <a:lnTo>
                  <a:pt x="3397284" y="5524040"/>
                </a:lnTo>
                <a:lnTo>
                  <a:pt x="0" y="55240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2293212" y="979418"/>
            <a:ext cx="2569270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Introduction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588045" y="979418"/>
            <a:ext cx="2569270" cy="36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Current State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309839" y="888459"/>
            <a:ext cx="3235175" cy="72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Estimation of future production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729771" y="803206"/>
            <a:ext cx="2569270" cy="72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Preventive measures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365601" y="3331654"/>
            <a:ext cx="6644452" cy="298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8"/>
              </a:lnSpc>
            </a:pPr>
            <a:r>
              <a:rPr lang="en-US" sz="1025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607265" y="6239799"/>
            <a:ext cx="5875501" cy="461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43"/>
              </a:lnSpc>
              <a:spcBef>
                <a:spcPct val="0"/>
              </a:spcBef>
            </a:pPr>
            <a:r>
              <a:rPr lang="en-US" sz="2531" spc="32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Your Attention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DAGNYufk-sw</dc:identifier>
  <dcterms:modified xsi:type="dcterms:W3CDTF">2011-08-01T06:04:30Z</dcterms:modified>
  <cp:revision>1</cp:revision>
  <dc:title>Black and Purple Modern Gradient Element Space Scientific Project Presentation</dc:title>
</cp:coreProperties>
</file>

<file path=docProps/thumbnail.jpeg>
</file>